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5"/>
            <a:ext cx="6445554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«ПСИХОЛОГИЯ УПРАВЛЕНЧЕСКОЙ ДЕЯТЕЛЬНОСТИ ЮРИСТОВ»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70000"/>
            <a:ext cx="7886700" cy="13208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65667" y="2692399"/>
            <a:ext cx="8049683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формирование знаний о психологическом содержании и структуре управленческой деятельности, психологических особенностях личности руководителя и психологических закономерностях совместной деятельности людей по достижению организационных целей; формирование практических навыков психологического сопровождения профессиональной деятельности юриста.</a:t>
            </a:r>
          </a:p>
        </p:txBody>
      </p: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69512"/>
            <a:ext cx="8141123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формирование знаний и представлений о явлениях, закономерностях и механизмах психической деятельности при достижении организационных целей в профессиональной деятельности юриста;</a:t>
            </a:r>
          </a:p>
          <a:p>
            <a:pPr lvl="0"/>
            <a:r>
              <a:rPr lang="ru-RU" dirty="0"/>
              <a:t>формирование умений получения, обработки и обобщения юридически значимой психологической информации о человеке, группе людей, а также межличностном взаимодействии, в том числе в сложных и экстремальных условиях, при решении управленческих задач при осуществлении юристом профессиональной деятельности;</a:t>
            </a:r>
          </a:p>
          <a:p>
            <a:pPr lvl="0"/>
            <a:r>
              <a:rPr lang="ru-RU" dirty="0"/>
              <a:t>развитие навыков руководства коллективом, решения профессионально-служебных задач с использованием психологических методов, средств и приемов;</a:t>
            </a:r>
          </a:p>
          <a:p>
            <a:pPr lvl="0"/>
            <a:r>
              <a:rPr lang="ru-RU" dirty="0"/>
              <a:t>развитие навыков применения методов психологии управления, анализа и обработки их результатов при изучении субъекта и объекта управления, познавательных, эмоциональных и волевых компонентов их личности, стилей управления при осуществлении юристом профессиональной деятельности.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133" y="2295888"/>
            <a:ext cx="8132657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обучающиеся по направлению подготовки 40.03.01 Юриспруденция, гражданско-правовой профиль;</a:t>
            </a:r>
          </a:p>
          <a:p>
            <a:pPr algn="just"/>
            <a:r>
              <a:rPr lang="ru-RU" dirty="0"/>
              <a:t>обучающиеся по специальности 40.05.01 Правовое обеспечение национальной безопасности, специализация «Государственно-правовая».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295888"/>
            <a:ext cx="8124190" cy="4155712"/>
          </a:xfrm>
        </p:spPr>
        <p:txBody>
          <a:bodyPr>
            <a:normAutofit/>
          </a:bodyPr>
          <a:lstStyle/>
          <a:p>
            <a:r>
              <a:rPr lang="ru-RU" dirty="0"/>
              <a:t>Психология процесса управления</a:t>
            </a:r>
          </a:p>
          <a:p>
            <a:r>
              <a:rPr lang="ru-RU" dirty="0"/>
              <a:t>Психология субъекта и объекта управления</a:t>
            </a:r>
          </a:p>
          <a:p>
            <a:r>
              <a:rPr lang="ru-RU" dirty="0"/>
              <a:t>Управленческое общение и взаимодействие</a:t>
            </a:r>
          </a:p>
          <a:p>
            <a:r>
              <a:rPr lang="ru-RU" dirty="0"/>
              <a:t>Конфликты в управленческой деятельности</a:t>
            </a:r>
          </a:p>
          <a:p>
            <a:r>
              <a:rPr lang="ru-RU" dirty="0"/>
              <a:t>Управленческие решения</a:t>
            </a:r>
          </a:p>
          <a:p>
            <a:r>
              <a:rPr lang="ru-RU" dirty="0"/>
              <a:t>Управленческая деятельность в экстремальных и стрессовых ситуациях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1128653"/>
            <a:ext cx="8124190" cy="6239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1769533"/>
            <a:ext cx="8158057" cy="4690535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Тема 1. Психология управления как научно-прикладная область социально-психологического знания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2. Психология процесса управления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3. Психология субъекта управления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4. Психологические аспекты управления групповыми явлениями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5. Психология управленческого общения и взаимодействия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6. Конфликт в управлении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7. Психологические особенности выработки и принятия управленческих решений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8. Управленческая деятельность юриста в экстремальных и стрессовых ситуациях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2295887"/>
            <a:ext cx="8174990" cy="412184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Психологический анализ и разбор конкретных юридически значимых ситуаций</a:t>
            </a:r>
          </a:p>
          <a:p>
            <a:r>
              <a:rPr lang="ru-RU" dirty="0"/>
              <a:t>Подготовка публичных презентаций проектов</a:t>
            </a:r>
          </a:p>
          <a:p>
            <a:r>
              <a:rPr lang="ru-RU" dirty="0"/>
              <a:t>Дискуссии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Просмотр, психологический анализ и обсуждение видеофильмов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1128652"/>
            <a:ext cx="8124190" cy="844081"/>
          </a:xfrm>
        </p:spPr>
        <p:txBody>
          <a:bodyPr>
            <a:noAutofit/>
          </a:bodyPr>
          <a:lstStyle/>
          <a:p>
            <a:pPr algn="ctr"/>
            <a:r>
              <a:rPr lang="ru-RU" sz="3800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2065867"/>
            <a:ext cx="8158057" cy="44111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Уголовное право;</a:t>
            </a:r>
          </a:p>
          <a:p>
            <a:pPr lvl="0"/>
            <a:r>
              <a:rPr lang="ru-RU" dirty="0"/>
              <a:t>Административное право;</a:t>
            </a:r>
          </a:p>
          <a:p>
            <a:pPr lvl="0"/>
            <a:r>
              <a:rPr lang="ru-RU" dirty="0"/>
              <a:t>Криминология;</a:t>
            </a:r>
          </a:p>
          <a:p>
            <a:pPr lvl="0"/>
            <a:r>
              <a:rPr lang="ru-RU" dirty="0"/>
              <a:t>Криминалистика;</a:t>
            </a:r>
          </a:p>
          <a:p>
            <a:pPr lvl="0"/>
            <a:r>
              <a:rPr lang="ru-RU" dirty="0"/>
              <a:t>Оперативно-розыскная деятельность;</a:t>
            </a:r>
          </a:p>
          <a:p>
            <a:pPr lvl="0"/>
            <a:r>
              <a:rPr lang="ru-RU" dirty="0"/>
              <a:t>Уголовно-исполнительное право;</a:t>
            </a:r>
          </a:p>
          <a:p>
            <a:pPr lvl="0"/>
            <a:r>
              <a:rPr lang="ru-RU" dirty="0"/>
              <a:t>Уголовный процесс;</a:t>
            </a:r>
          </a:p>
          <a:p>
            <a:pPr lvl="0"/>
            <a:r>
              <a:rPr lang="ru-RU" dirty="0"/>
              <a:t>Гражданский процесс;</a:t>
            </a:r>
          </a:p>
          <a:p>
            <a:pPr lvl="0"/>
            <a:r>
              <a:rPr lang="ru-RU" dirty="0"/>
              <a:t>Арбитражный процесс;</a:t>
            </a:r>
          </a:p>
          <a:p>
            <a:pPr lvl="0"/>
            <a:r>
              <a:rPr lang="ru-RU" dirty="0"/>
              <a:t>Семейное право;</a:t>
            </a:r>
          </a:p>
          <a:p>
            <a:r>
              <a:rPr lang="ru-RU" dirty="0"/>
              <a:t>Трудовое право.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905934"/>
            <a:ext cx="78867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74332"/>
            <a:ext cx="8141123" cy="4360335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Возможность применять психологические знания и представления о явлениях, закономерностях и механизмах психической деятельности при достижении организационных целей в профессиональной деятельности юриста;</a:t>
            </a:r>
          </a:p>
          <a:p>
            <a:pPr lvl="0"/>
            <a:r>
              <a:rPr lang="ru-RU" sz="1800" dirty="0"/>
              <a:t>Умение получать, обрабатывать и обобщать юридически значимую психологическую информацию о человеке, группе людей, а также межличностном взаимодействии, в том числе в сложных и экстремальных условиях, при решении управленческих задач при осуществлении юристом профессиональной деятельности;</a:t>
            </a:r>
          </a:p>
          <a:p>
            <a:pPr lvl="0"/>
            <a:r>
              <a:rPr lang="ru-RU" sz="1800" dirty="0"/>
              <a:t>Получение навыков руководства коллективом, решения профессионально-служебных задач с использованием психологических методов, средств и приемов;</a:t>
            </a:r>
          </a:p>
          <a:p>
            <a:pPr lvl="0"/>
            <a:r>
              <a:rPr lang="ru-RU" sz="1800" dirty="0"/>
              <a:t>Получение навыков применения методов психологии управления, анализа и обработки их результатов при изучении субъекта и объекта управления, познавательных, эмоциональных и волевых компонентов их личности, стилей управления при осуществлении юристом профессиональной деятельности.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</TotalTime>
  <Words>541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156</cp:revision>
  <dcterms:created xsi:type="dcterms:W3CDTF">2020-12-02T14:35:45Z</dcterms:created>
  <dcterms:modified xsi:type="dcterms:W3CDTF">2022-01-31T14:02:09Z</dcterms:modified>
</cp:coreProperties>
</file>